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e Hood [Student-CTA]" userId="b118415f-74dd-4bc6-a9a9-9c2976d8f30a" providerId="ADAL" clId="{F01B5DA6-C24C-2D40-8D5B-4CBC9CF61DDF}"/>
    <pc:docChg chg="undo custSel modSld">
      <pc:chgData name="Jesse Hood [Student-CTA]" userId="b118415f-74dd-4bc6-a9a9-9c2976d8f30a" providerId="ADAL" clId="{F01B5DA6-C24C-2D40-8D5B-4CBC9CF61DDF}" dt="2023-11-02T14:31:16.323" v="134" actId="20577"/>
      <pc:docMkLst>
        <pc:docMk/>
      </pc:docMkLst>
      <pc:sldChg chg="modSp">
        <pc:chgData name="Jesse Hood [Student-CTA]" userId="b118415f-74dd-4bc6-a9a9-9c2976d8f30a" providerId="ADAL" clId="{F01B5DA6-C24C-2D40-8D5B-4CBC9CF61DDF}" dt="2023-11-02T14:31:16.323" v="134" actId="20577"/>
        <pc:sldMkLst>
          <pc:docMk/>
          <pc:sldMk cId="2867741530" sldId="259"/>
        </pc:sldMkLst>
        <pc:spChg chg="mod">
          <ac:chgData name="Jesse Hood [Student-CTA]" userId="b118415f-74dd-4bc6-a9a9-9c2976d8f30a" providerId="ADAL" clId="{F01B5DA6-C24C-2D40-8D5B-4CBC9CF61DDF}" dt="2023-11-02T14:31:16.323" v="134" actId="20577"/>
          <ac:spMkLst>
            <pc:docMk/>
            <pc:sldMk cId="2867741530" sldId="259"/>
            <ac:spMk id="3" creationId="{9454F568-88C4-432E-A50D-0BA0E6D3834A}"/>
          </ac:spMkLst>
        </pc:spChg>
      </pc:sldChg>
    </pc:docChg>
  </pc:docChgLst>
  <pc:docChgLst>
    <pc:chgData name="Jesse Hood" userId="b118415f-74dd-4bc6-a9a9-9c2976d8f30a" providerId="ADAL" clId="{5E29A1B2-E34D-497F-AE33-C43957675F1A}"/>
    <pc:docChg chg="custSel modSld">
      <pc:chgData name="Jesse Hood" userId="b118415f-74dd-4bc6-a9a9-9c2976d8f30a" providerId="ADAL" clId="{5E29A1B2-E34D-497F-AE33-C43957675F1A}" dt="2023-10-26T12:22:29.297" v="14" actId="1076"/>
      <pc:docMkLst>
        <pc:docMk/>
      </pc:docMkLst>
      <pc:sldChg chg="addSp delSp modSp mod">
        <pc:chgData name="Jesse Hood" userId="b118415f-74dd-4bc6-a9a9-9c2976d8f30a" providerId="ADAL" clId="{5E29A1B2-E34D-497F-AE33-C43957675F1A}" dt="2023-10-26T12:22:29.297" v="14" actId="1076"/>
        <pc:sldMkLst>
          <pc:docMk/>
          <pc:sldMk cId="2396905949" sldId="257"/>
        </pc:sldMkLst>
        <pc:picChg chg="add mod">
          <ac:chgData name="Jesse Hood" userId="b118415f-74dd-4bc6-a9a9-9c2976d8f30a" providerId="ADAL" clId="{5E29A1B2-E34D-497F-AE33-C43957675F1A}" dt="2023-10-26T12:11:12.793" v="5" actId="1076"/>
          <ac:picMkLst>
            <pc:docMk/>
            <pc:sldMk cId="2396905949" sldId="257"/>
            <ac:picMk id="4" creationId="{6CF41A1A-EEA6-4965-9665-12CD487EFDFB}"/>
          </ac:picMkLst>
        </pc:picChg>
        <pc:picChg chg="add mod">
          <ac:chgData name="Jesse Hood" userId="b118415f-74dd-4bc6-a9a9-9c2976d8f30a" providerId="ADAL" clId="{5E29A1B2-E34D-497F-AE33-C43957675F1A}" dt="2023-10-26T12:21:08.730" v="11" actId="14100"/>
          <ac:picMkLst>
            <pc:docMk/>
            <pc:sldMk cId="2396905949" sldId="257"/>
            <ac:picMk id="5" creationId="{4C017B0C-6FD1-47A6-8AD8-081B38F32CB0}"/>
          </ac:picMkLst>
        </pc:picChg>
        <pc:picChg chg="add mod">
          <ac:chgData name="Jesse Hood" userId="b118415f-74dd-4bc6-a9a9-9c2976d8f30a" providerId="ADAL" clId="{5E29A1B2-E34D-497F-AE33-C43957675F1A}" dt="2023-10-26T12:22:29.297" v="14" actId="1076"/>
          <ac:picMkLst>
            <pc:docMk/>
            <pc:sldMk cId="2396905949" sldId="257"/>
            <ac:picMk id="6" creationId="{B884B1E1-8D04-4CBC-A5DA-FF4A233EA1CE}"/>
          </ac:picMkLst>
        </pc:picChg>
        <pc:picChg chg="del">
          <ac:chgData name="Jesse Hood" userId="b118415f-74dd-4bc6-a9a9-9c2976d8f30a" providerId="ADAL" clId="{5E29A1B2-E34D-497F-AE33-C43957675F1A}" dt="2023-10-26T12:05:02.379" v="0" actId="478"/>
          <ac:picMkLst>
            <pc:docMk/>
            <pc:sldMk cId="2396905949" sldId="257"/>
            <ac:picMk id="7" creationId="{22C1CC70-F749-4005-96CF-C246118CBB4C}"/>
          </ac:picMkLst>
        </pc:picChg>
        <pc:picChg chg="del">
          <ac:chgData name="Jesse Hood" userId="b118415f-74dd-4bc6-a9a9-9c2976d8f30a" providerId="ADAL" clId="{5E29A1B2-E34D-497F-AE33-C43957675F1A}" dt="2023-10-26T12:05:04.105" v="1" actId="478"/>
          <ac:picMkLst>
            <pc:docMk/>
            <pc:sldMk cId="2396905949" sldId="257"/>
            <ac:picMk id="13" creationId="{6964E711-127D-4EFF-AEB3-1D2D21F1767A}"/>
          </ac:picMkLst>
        </pc:picChg>
      </pc:sldChg>
    </pc:docChg>
  </pc:docChgLst>
  <pc:docChgLst>
    <pc:chgData name="Jesse Hood [Student-CTA]" userId="b118415f-74dd-4bc6-a9a9-9c2976d8f30a" providerId="ADAL" clId="{B493D886-6227-49B1-8AE2-EAC5EFA59DF9}"/>
    <pc:docChg chg="modSld">
      <pc:chgData name="Jesse Hood [Student-CTA]" userId="b118415f-74dd-4bc6-a9a9-9c2976d8f30a" providerId="ADAL" clId="{B493D886-6227-49B1-8AE2-EAC5EFA59DF9}" dt="2023-11-01T17:47:53.816" v="0" actId="20578"/>
      <pc:docMkLst>
        <pc:docMk/>
      </pc:docMkLst>
      <pc:sldChg chg="modSp">
        <pc:chgData name="Jesse Hood [Student-CTA]" userId="b118415f-74dd-4bc6-a9a9-9c2976d8f30a" providerId="ADAL" clId="{B493D886-6227-49B1-8AE2-EAC5EFA59DF9}" dt="2023-11-01T17:47:53.816" v="0" actId="20578"/>
        <pc:sldMkLst>
          <pc:docMk/>
          <pc:sldMk cId="2867741530" sldId="259"/>
        </pc:sldMkLst>
        <pc:spChg chg="mod">
          <ac:chgData name="Jesse Hood [Student-CTA]" userId="b118415f-74dd-4bc6-a9a9-9c2976d8f30a" providerId="ADAL" clId="{B493D886-6227-49B1-8AE2-EAC5EFA59DF9}" dt="2023-11-01T17:47:53.816" v="0" actId="20578"/>
          <ac:spMkLst>
            <pc:docMk/>
            <pc:sldMk cId="2867741530" sldId="259"/>
            <ac:spMk id="3" creationId="{9454F568-88C4-432E-A50D-0BA0E6D3834A}"/>
          </ac:spMkLst>
        </pc:spChg>
      </pc:sldChg>
    </pc:docChg>
  </pc:docChgLst>
  <pc:docChgLst>
    <pc:chgData name="Jesse Hood [Student-CTA]" userId="b118415f-74dd-4bc6-a9a9-9c2976d8f30a" providerId="ADAL" clId="{75E02052-BE9B-4F30-A2CD-C8D60E7EA829}"/>
    <pc:docChg chg="modSld">
      <pc:chgData name="Jesse Hood [Student-CTA]" userId="b118415f-74dd-4bc6-a9a9-9c2976d8f30a" providerId="ADAL" clId="{75E02052-BE9B-4F30-A2CD-C8D60E7EA829}" dt="2023-10-27T14:57:28.923" v="5"/>
      <pc:docMkLst>
        <pc:docMk/>
      </pc:docMkLst>
      <pc:sldChg chg="modSp">
        <pc:chgData name="Jesse Hood [Student-CTA]" userId="b118415f-74dd-4bc6-a9a9-9c2976d8f30a" providerId="ADAL" clId="{75E02052-BE9B-4F30-A2CD-C8D60E7EA829}" dt="2023-10-27T14:15:00.488" v="1"/>
        <pc:sldMkLst>
          <pc:docMk/>
          <pc:sldMk cId="3958240887" sldId="256"/>
        </pc:sldMkLst>
        <pc:spChg chg="mod">
          <ac:chgData name="Jesse Hood [Student-CTA]" userId="b118415f-74dd-4bc6-a9a9-9c2976d8f30a" providerId="ADAL" clId="{75E02052-BE9B-4F30-A2CD-C8D60E7EA829}" dt="2023-10-27T14:15:00.488" v="1"/>
          <ac:spMkLst>
            <pc:docMk/>
            <pc:sldMk cId="3958240887" sldId="256"/>
            <ac:spMk id="2" creationId="{5A905971-5191-4916-80D3-BD8AD1363960}"/>
          </ac:spMkLst>
        </pc:spChg>
      </pc:sldChg>
      <pc:sldChg chg="addSp">
        <pc:chgData name="Jesse Hood [Student-CTA]" userId="b118415f-74dd-4bc6-a9a9-9c2976d8f30a" providerId="ADAL" clId="{75E02052-BE9B-4F30-A2CD-C8D60E7EA829}" dt="2023-10-27T14:57:28.923" v="5"/>
        <pc:sldMkLst>
          <pc:docMk/>
          <pc:sldMk cId="2396905949" sldId="257"/>
        </pc:sldMkLst>
        <pc:picChg chg="add">
          <ac:chgData name="Jesse Hood [Student-CTA]" userId="b118415f-74dd-4bc6-a9a9-9c2976d8f30a" providerId="ADAL" clId="{75E02052-BE9B-4F30-A2CD-C8D60E7EA829}" dt="2023-10-27T14:26:57.538" v="2"/>
          <ac:picMkLst>
            <pc:docMk/>
            <pc:sldMk cId="2396905949" sldId="257"/>
            <ac:picMk id="4" creationId="{F0EEA9A8-D106-5719-8BAB-2AC949F89641}"/>
          </ac:picMkLst>
        </pc:picChg>
        <pc:picChg chg="add">
          <ac:chgData name="Jesse Hood [Student-CTA]" userId="b118415f-74dd-4bc6-a9a9-9c2976d8f30a" providerId="ADAL" clId="{75E02052-BE9B-4F30-A2CD-C8D60E7EA829}" dt="2023-10-27T14:41:27.639" v="3"/>
          <ac:picMkLst>
            <pc:docMk/>
            <pc:sldMk cId="2396905949" sldId="257"/>
            <ac:picMk id="5" creationId="{C22C05A9-7458-5AF6-4CE1-723079346C65}"/>
          </ac:picMkLst>
        </pc:picChg>
        <pc:picChg chg="add">
          <ac:chgData name="Jesse Hood [Student-CTA]" userId="b118415f-74dd-4bc6-a9a9-9c2976d8f30a" providerId="ADAL" clId="{75E02052-BE9B-4F30-A2CD-C8D60E7EA829}" dt="2023-10-27T14:43:52.034" v="4"/>
          <ac:picMkLst>
            <pc:docMk/>
            <pc:sldMk cId="2396905949" sldId="257"/>
            <ac:picMk id="6" creationId="{BCBC119E-8144-C19A-3C45-82541A7875F7}"/>
          </ac:picMkLst>
        </pc:picChg>
        <pc:picChg chg="add">
          <ac:chgData name="Jesse Hood [Student-CTA]" userId="b118415f-74dd-4bc6-a9a9-9c2976d8f30a" providerId="ADAL" clId="{75E02052-BE9B-4F30-A2CD-C8D60E7EA829}" dt="2023-10-27T14:57:28.923" v="5"/>
          <ac:picMkLst>
            <pc:docMk/>
            <pc:sldMk cId="2396905949" sldId="257"/>
            <ac:picMk id="7" creationId="{65F7A387-2079-2DDA-F5DC-7D7AAE5B5E41}"/>
          </ac:picMkLst>
        </pc:picChg>
      </pc:sldChg>
    </pc:docChg>
  </pc:docChgLst>
  <pc:docChgLst>
    <pc:chgData name="Jesse Hood" userId="b118415f-74dd-4bc6-a9a9-9c2976d8f30a" providerId="ADAL" clId="{6EB945A6-BC1E-41DC-BF2D-7512AD23F798}"/>
    <pc:docChg chg="undo redo custSel addSld delSld modSld sldOrd">
      <pc:chgData name="Jesse Hood" userId="b118415f-74dd-4bc6-a9a9-9c2976d8f30a" providerId="ADAL" clId="{6EB945A6-BC1E-41DC-BF2D-7512AD23F798}" dt="2023-11-06T11:56:12.519" v="394" actId="20577"/>
      <pc:docMkLst>
        <pc:docMk/>
      </pc:docMkLst>
      <pc:sldChg chg="modSp mod">
        <pc:chgData name="Jesse Hood" userId="b118415f-74dd-4bc6-a9a9-9c2976d8f30a" providerId="ADAL" clId="{6EB945A6-BC1E-41DC-BF2D-7512AD23F798}" dt="2023-11-06T11:56:12.519" v="394" actId="20577"/>
        <pc:sldMkLst>
          <pc:docMk/>
          <pc:sldMk cId="3659161832" sldId="263"/>
        </pc:sldMkLst>
        <pc:spChg chg="mod">
          <ac:chgData name="Jesse Hood" userId="b118415f-74dd-4bc6-a9a9-9c2976d8f30a" providerId="ADAL" clId="{6EB945A6-BC1E-41DC-BF2D-7512AD23F798}" dt="2023-11-06T11:56:12.519" v="394" actId="20577"/>
          <ac:spMkLst>
            <pc:docMk/>
            <pc:sldMk cId="3659161832" sldId="263"/>
            <ac:spMk id="3" creationId="{CD83367C-D9B2-4DCF-B462-B0A66348FC31}"/>
          </ac:spMkLst>
        </pc:spChg>
      </pc:sldChg>
      <pc:sldChg chg="del">
        <pc:chgData name="Jesse Hood" userId="b118415f-74dd-4bc6-a9a9-9c2976d8f30a" providerId="ADAL" clId="{6EB945A6-BC1E-41DC-BF2D-7512AD23F798}" dt="2023-11-06T11:22:02.243" v="47" actId="47"/>
        <pc:sldMkLst>
          <pc:docMk/>
          <pc:sldMk cId="756093651" sldId="264"/>
        </pc:sldMkLst>
      </pc:sldChg>
      <pc:sldChg chg="modSp add mod ord">
        <pc:chgData name="Jesse Hood" userId="b118415f-74dd-4bc6-a9a9-9c2976d8f30a" providerId="ADAL" clId="{6EB945A6-BC1E-41DC-BF2D-7512AD23F798}" dt="2023-11-06T11:22:40.533" v="100" actId="20577"/>
        <pc:sldMkLst>
          <pc:docMk/>
          <pc:sldMk cId="2028146427" sldId="265"/>
        </pc:sldMkLst>
        <pc:spChg chg="mod">
          <ac:chgData name="Jesse Hood" userId="b118415f-74dd-4bc6-a9a9-9c2976d8f30a" providerId="ADAL" clId="{6EB945A6-BC1E-41DC-BF2D-7512AD23F798}" dt="2023-11-06T11:22:25.882" v="80" actId="20577"/>
          <ac:spMkLst>
            <pc:docMk/>
            <pc:sldMk cId="2028146427" sldId="265"/>
            <ac:spMk id="2" creationId="{5A905971-5191-4916-80D3-BD8AD1363960}"/>
          </ac:spMkLst>
        </pc:spChg>
        <pc:spChg chg="mod">
          <ac:chgData name="Jesse Hood" userId="b118415f-74dd-4bc6-a9a9-9c2976d8f30a" providerId="ADAL" clId="{6EB945A6-BC1E-41DC-BF2D-7512AD23F798}" dt="2023-11-06T11:22:40.533" v="100" actId="20577"/>
          <ac:spMkLst>
            <pc:docMk/>
            <pc:sldMk cId="2028146427" sldId="265"/>
            <ac:spMk id="3" creationId="{877A144C-EF91-4826-AB00-6DC709B5D139}"/>
          </ac:spMkLst>
        </pc:spChg>
      </pc:sldChg>
    </pc:docChg>
  </pc:docChgLst>
  <pc:docChgLst>
    <pc:chgData name="Jesse Hood" userId="b118415f-74dd-4bc6-a9a9-9c2976d8f30a" providerId="ADAL" clId="{7FB2CC6B-FD37-4396-A1AD-8C44230001D7}"/>
    <pc:docChg chg="modSld">
      <pc:chgData name="Jesse Hood" userId="b118415f-74dd-4bc6-a9a9-9c2976d8f30a" providerId="ADAL" clId="{7FB2CC6B-FD37-4396-A1AD-8C44230001D7}" dt="2023-10-19T16:16:41.356" v="1"/>
      <pc:docMkLst>
        <pc:docMk/>
      </pc:docMkLst>
      <pc:sldChg chg="modSp">
        <pc:chgData name="Jesse Hood" userId="b118415f-74dd-4bc6-a9a9-9c2976d8f30a" providerId="ADAL" clId="{7FB2CC6B-FD37-4396-A1AD-8C44230001D7}" dt="2023-10-19T16:16:41.356" v="1"/>
        <pc:sldMkLst>
          <pc:docMk/>
          <pc:sldMk cId="3958240887" sldId="256"/>
        </pc:sldMkLst>
        <pc:spChg chg="mod">
          <ac:chgData name="Jesse Hood" userId="b118415f-74dd-4bc6-a9a9-9c2976d8f30a" providerId="ADAL" clId="{7FB2CC6B-FD37-4396-A1AD-8C44230001D7}" dt="2023-10-19T16:16:41.356" v="1"/>
          <ac:spMkLst>
            <pc:docMk/>
            <pc:sldMk cId="3958240887" sldId="256"/>
            <ac:spMk id="2" creationId="{5A905971-5191-4916-80D3-BD8AD1363960}"/>
          </ac:spMkLst>
        </pc:spChg>
        <pc:spChg chg="mod">
          <ac:chgData name="Jesse Hood" userId="b118415f-74dd-4bc6-a9a9-9c2976d8f30a" providerId="ADAL" clId="{7FB2CC6B-FD37-4396-A1AD-8C44230001D7}" dt="2023-10-19T16:13:58.132" v="0"/>
          <ac:spMkLst>
            <pc:docMk/>
            <pc:sldMk cId="3958240887" sldId="256"/>
            <ac:spMk id="3" creationId="{877A144C-EF91-4826-AB00-6DC709B5D139}"/>
          </ac:spMkLst>
        </pc:spChg>
      </pc:sldChg>
    </pc:docChg>
  </pc:docChgLst>
  <pc:docChgLst>
    <pc:chgData name="Jesse Hood [Student-CTA]" userId="b118415f-74dd-4bc6-a9a9-9c2976d8f30a" providerId="ADAL" clId="{94E4CE60-B76F-4CE2-AA56-868EB1CD2045}"/>
    <pc:docChg chg="modSld">
      <pc:chgData name="Jesse Hood [Student-CTA]" userId="b118415f-74dd-4bc6-a9a9-9c2976d8f30a" providerId="ADAL" clId="{94E4CE60-B76F-4CE2-AA56-868EB1CD2045}" dt="2023-10-24T15:44:40.803" v="6" actId="931"/>
      <pc:docMkLst>
        <pc:docMk/>
      </pc:docMkLst>
      <pc:sldChg chg="addSp delSp modSp">
        <pc:chgData name="Jesse Hood [Student-CTA]" userId="b118415f-74dd-4bc6-a9a9-9c2976d8f30a" providerId="ADAL" clId="{94E4CE60-B76F-4CE2-AA56-868EB1CD2045}" dt="2023-10-24T15:44:40.803" v="6" actId="931"/>
        <pc:sldMkLst>
          <pc:docMk/>
          <pc:sldMk cId="2396905949" sldId="257"/>
        </pc:sldMkLst>
        <pc:spChg chg="mod">
          <ac:chgData name="Jesse Hood [Student-CTA]" userId="b118415f-74dd-4bc6-a9a9-9c2976d8f30a" providerId="ADAL" clId="{94E4CE60-B76F-4CE2-AA56-868EB1CD2045}" dt="2023-10-24T15:39:39.626" v="0" actId="206"/>
          <ac:spMkLst>
            <pc:docMk/>
            <pc:sldMk cId="2396905949" sldId="257"/>
            <ac:spMk id="5" creationId="{0A2F9A2B-76C7-4461-9BE7-67F9348A6732}"/>
          </ac:spMkLst>
        </pc:spChg>
        <pc:picChg chg="add mod">
          <ac:chgData name="Jesse Hood [Student-CTA]" userId="b118415f-74dd-4bc6-a9a9-9c2976d8f30a" providerId="ADAL" clId="{94E4CE60-B76F-4CE2-AA56-868EB1CD2045}" dt="2023-10-24T15:42:45.763" v="1" actId="931"/>
          <ac:picMkLst>
            <pc:docMk/>
            <pc:sldMk cId="2396905949" sldId="257"/>
            <ac:picMk id="7" creationId="{22C1CC70-F749-4005-96CF-C246118CBB4C}"/>
          </ac:picMkLst>
        </pc:picChg>
        <pc:picChg chg="add del mod">
          <ac:chgData name="Jesse Hood [Student-CTA]" userId="b118415f-74dd-4bc6-a9a9-9c2976d8f30a" providerId="ADAL" clId="{94E4CE60-B76F-4CE2-AA56-868EB1CD2045}" dt="2023-10-24T15:43:33.293" v="3" actId="931"/>
          <ac:picMkLst>
            <pc:docMk/>
            <pc:sldMk cId="2396905949" sldId="257"/>
            <ac:picMk id="9" creationId="{A2ED5C73-24FD-4057-94B6-CBFCB33BDAAE}"/>
          </ac:picMkLst>
        </pc:picChg>
        <pc:picChg chg="add del mod">
          <ac:chgData name="Jesse Hood [Student-CTA]" userId="b118415f-74dd-4bc6-a9a9-9c2976d8f30a" providerId="ADAL" clId="{94E4CE60-B76F-4CE2-AA56-868EB1CD2045}" dt="2023-10-24T15:44:12.554" v="5" actId="931"/>
          <ac:picMkLst>
            <pc:docMk/>
            <pc:sldMk cId="2396905949" sldId="257"/>
            <ac:picMk id="11" creationId="{47701427-AF03-481E-A8CC-6D964928C940}"/>
          </ac:picMkLst>
        </pc:picChg>
        <pc:picChg chg="add mod">
          <ac:chgData name="Jesse Hood [Student-CTA]" userId="b118415f-74dd-4bc6-a9a9-9c2976d8f30a" providerId="ADAL" clId="{94E4CE60-B76F-4CE2-AA56-868EB1CD2045}" dt="2023-10-24T15:44:40.803" v="6" actId="931"/>
          <ac:picMkLst>
            <pc:docMk/>
            <pc:sldMk cId="2396905949" sldId="257"/>
            <ac:picMk id="13" creationId="{6964E711-127D-4EFF-AEB3-1D2D21F1767A}"/>
          </ac:picMkLst>
        </pc:picChg>
      </pc:sldChg>
    </pc:docChg>
  </pc:docChgLst>
  <pc:docChgLst>
    <pc:chgData name="Jesse Hood" userId="b118415f-74dd-4bc6-a9a9-9c2976d8f30a" providerId="ADAL" clId="{8CC707E1-E1F0-4A33-A33A-AE2FE7FF5FFF}"/>
    <pc:docChg chg="addSld delSld modSld">
      <pc:chgData name="Jesse Hood" userId="b118415f-74dd-4bc6-a9a9-9c2976d8f30a" providerId="ADAL" clId="{8CC707E1-E1F0-4A33-A33A-AE2FE7FF5FFF}" dt="2023-11-04T22:32:04.213" v="4"/>
      <pc:docMkLst>
        <pc:docMk/>
      </pc:docMkLst>
      <pc:sldChg chg="addSp delSp modSp modAnim">
        <pc:chgData name="Jesse Hood" userId="b118415f-74dd-4bc6-a9a9-9c2976d8f30a" providerId="ADAL" clId="{8CC707E1-E1F0-4A33-A33A-AE2FE7FF5FFF}" dt="2023-11-04T22:32:04.213" v="4"/>
        <pc:sldMkLst>
          <pc:docMk/>
          <pc:sldMk cId="3567632523" sldId="260"/>
        </pc:sldMkLst>
        <pc:spChg chg="add del">
          <ac:chgData name="Jesse Hood" userId="b118415f-74dd-4bc6-a9a9-9c2976d8f30a" providerId="ADAL" clId="{8CC707E1-E1F0-4A33-A33A-AE2FE7FF5FFF}" dt="2023-11-04T22:32:04.213" v="4"/>
          <ac:spMkLst>
            <pc:docMk/>
            <pc:sldMk cId="3567632523" sldId="260"/>
            <ac:spMk id="3" creationId="{687F8054-FDC9-43DB-B3C3-7C5F2251C401}"/>
          </ac:spMkLst>
        </pc:spChg>
        <pc:picChg chg="add mod">
          <ac:chgData name="Jesse Hood" userId="b118415f-74dd-4bc6-a9a9-9c2976d8f30a" providerId="ADAL" clId="{8CC707E1-E1F0-4A33-A33A-AE2FE7FF5FFF}" dt="2023-11-04T22:31:44.537" v="3"/>
          <ac:picMkLst>
            <pc:docMk/>
            <pc:sldMk cId="3567632523" sldId="260"/>
            <ac:picMk id="10" creationId="{8F656CF2-C3AE-4A14-9DEA-0FBE91E3EB2C}"/>
          </ac:picMkLst>
        </pc:picChg>
        <pc:picChg chg="add mod">
          <ac:chgData name="Jesse Hood" userId="b118415f-74dd-4bc6-a9a9-9c2976d8f30a" providerId="ADAL" clId="{8CC707E1-E1F0-4A33-A33A-AE2FE7FF5FFF}" dt="2023-11-04T22:32:04.213" v="4"/>
          <ac:picMkLst>
            <pc:docMk/>
            <pc:sldMk cId="3567632523" sldId="260"/>
            <ac:picMk id="11" creationId="{2BF3CB8B-33D8-4C53-85BF-8CD64E319597}"/>
          </ac:picMkLst>
        </pc:picChg>
      </pc:sldChg>
      <pc:sldChg chg="add del setBg">
        <pc:chgData name="Jesse Hood" userId="b118415f-74dd-4bc6-a9a9-9c2976d8f30a" providerId="ADAL" clId="{8CC707E1-E1F0-4A33-A33A-AE2FE7FF5FFF}" dt="2023-11-04T22:21:39.802" v="1"/>
        <pc:sldMkLst>
          <pc:docMk/>
          <pc:sldMk cId="1876492439" sldId="263"/>
        </pc:sldMkLst>
      </pc:sldChg>
    </pc:docChg>
  </pc:docChgLst>
  <pc:docChgLst>
    <pc:chgData name="Jesse Hood [Student-SHE]" userId="b118415f-74dd-4bc6-a9a9-9c2976d8f30a" providerId="ADAL" clId="{F01B5DA6-C24C-2D40-8D5B-4CBC9CF61DDF}"/>
    <pc:docChg chg="modSld">
      <pc:chgData name="Jesse Hood [Student-SHE]" userId="b118415f-74dd-4bc6-a9a9-9c2976d8f30a" providerId="ADAL" clId="{F01B5DA6-C24C-2D40-8D5B-4CBC9CF61DDF}" dt="2023-11-02T15:24:02.175" v="13" actId="20577"/>
      <pc:docMkLst>
        <pc:docMk/>
      </pc:docMkLst>
      <pc:sldChg chg="modSp">
        <pc:chgData name="Jesse Hood [Student-SHE]" userId="b118415f-74dd-4bc6-a9a9-9c2976d8f30a" providerId="ADAL" clId="{F01B5DA6-C24C-2D40-8D5B-4CBC9CF61DDF}" dt="2023-11-02T15:24:02.175" v="13" actId="20577"/>
        <pc:sldMkLst>
          <pc:docMk/>
          <pc:sldMk cId="2867741530" sldId="259"/>
        </pc:sldMkLst>
        <pc:spChg chg="mod">
          <ac:chgData name="Jesse Hood [Student-SHE]" userId="b118415f-74dd-4bc6-a9a9-9c2976d8f30a" providerId="ADAL" clId="{F01B5DA6-C24C-2D40-8D5B-4CBC9CF61DDF}" dt="2023-11-02T15:24:02.175" v="13" actId="20577"/>
          <ac:spMkLst>
            <pc:docMk/>
            <pc:sldMk cId="2867741530" sldId="259"/>
            <ac:spMk id="3" creationId="{9454F568-88C4-432E-A50D-0BA0E6D3834A}"/>
          </ac:spMkLst>
        </pc:spChg>
      </pc:sldChg>
    </pc:docChg>
  </pc:docChgLst>
  <pc:docChgLst>
    <pc:chgData name="Jesse Hood" userId="b118415f-74dd-4bc6-a9a9-9c2976d8f30a" providerId="ADAL" clId="{94E4CE60-B76F-4CE2-AA56-868EB1CD2045}"/>
    <pc:docChg chg="undo custSel modSld">
      <pc:chgData name="Jesse Hood" userId="b118415f-74dd-4bc6-a9a9-9c2976d8f30a" providerId="ADAL" clId="{94E4CE60-B76F-4CE2-AA56-868EB1CD2045}" dt="2023-10-24T16:01:35.399" v="1" actId="478"/>
      <pc:docMkLst>
        <pc:docMk/>
      </pc:docMkLst>
      <pc:sldChg chg="addSp delSp mod">
        <pc:chgData name="Jesse Hood" userId="b118415f-74dd-4bc6-a9a9-9c2976d8f30a" providerId="ADAL" clId="{94E4CE60-B76F-4CE2-AA56-868EB1CD2045}" dt="2023-10-24T16:01:35.399" v="1" actId="478"/>
        <pc:sldMkLst>
          <pc:docMk/>
          <pc:sldMk cId="2396905949" sldId="257"/>
        </pc:sldMkLst>
        <pc:picChg chg="add del">
          <ac:chgData name="Jesse Hood" userId="b118415f-74dd-4bc6-a9a9-9c2976d8f30a" providerId="ADAL" clId="{94E4CE60-B76F-4CE2-AA56-868EB1CD2045}" dt="2023-10-24T16:01:35.399" v="1" actId="478"/>
          <ac:picMkLst>
            <pc:docMk/>
            <pc:sldMk cId="2396905949" sldId="257"/>
            <ac:picMk id="7" creationId="{22C1CC70-F749-4005-96CF-C246118CBB4C}"/>
          </ac:picMkLst>
        </pc:picChg>
        <pc:picChg chg="add del">
          <ac:chgData name="Jesse Hood" userId="b118415f-74dd-4bc6-a9a9-9c2976d8f30a" providerId="ADAL" clId="{94E4CE60-B76F-4CE2-AA56-868EB1CD2045}" dt="2023-10-24T16:01:35.399" v="1" actId="478"/>
          <ac:picMkLst>
            <pc:docMk/>
            <pc:sldMk cId="2396905949" sldId="257"/>
            <ac:picMk id="13" creationId="{6964E711-127D-4EFF-AEB3-1D2D21F1767A}"/>
          </ac:picMkLst>
        </pc:picChg>
      </pc:sldChg>
    </pc:docChg>
  </pc:docChgLst>
  <pc:docChgLst>
    <pc:chgData name="Jesse Hood" userId="b118415f-74dd-4bc6-a9a9-9c2976d8f30a" providerId="ADAL" clId="{646EB512-8B7F-4376-81C8-718DFE3460C8}"/>
    <pc:docChg chg="modSld">
      <pc:chgData name="Jesse Hood" userId="b118415f-74dd-4bc6-a9a9-9c2976d8f30a" providerId="ADAL" clId="{646EB512-8B7F-4376-81C8-718DFE3460C8}" dt="2023-10-31T16:56:52.850" v="0" actId="20578"/>
      <pc:docMkLst>
        <pc:docMk/>
      </pc:docMkLst>
      <pc:sldChg chg="modSp">
        <pc:chgData name="Jesse Hood" userId="b118415f-74dd-4bc6-a9a9-9c2976d8f30a" providerId="ADAL" clId="{646EB512-8B7F-4376-81C8-718DFE3460C8}" dt="2023-10-31T16:56:52.850" v="0" actId="20578"/>
        <pc:sldMkLst>
          <pc:docMk/>
          <pc:sldMk cId="2301738257" sldId="262"/>
        </pc:sldMkLst>
        <pc:spChg chg="mod">
          <ac:chgData name="Jesse Hood" userId="b118415f-74dd-4bc6-a9a9-9c2976d8f30a" providerId="ADAL" clId="{646EB512-8B7F-4376-81C8-718DFE3460C8}" dt="2023-10-31T16:56:52.850" v="0" actId="20578"/>
          <ac:spMkLst>
            <pc:docMk/>
            <pc:sldMk cId="2301738257" sldId="262"/>
            <ac:spMk id="3" creationId="{8E91620B-D1BD-450F-8FC6-229B08988398}"/>
          </ac:spMkLst>
        </pc:spChg>
      </pc:sldChg>
    </pc:docChg>
  </pc:docChgLst>
  <pc:docChgLst>
    <pc:chgData name="Jesse Hood [Student-CTA]" userId="b118415f-74dd-4bc6-a9a9-9c2976d8f30a" providerId="ADAL" clId="{2D19AC6D-44FA-4FC3-8877-358AC16275DF}"/>
    <pc:docChg chg="modSld">
      <pc:chgData name="Jesse Hood [Student-CTA]" userId="b118415f-74dd-4bc6-a9a9-9c2976d8f30a" providerId="ADAL" clId="{2D19AC6D-44FA-4FC3-8877-358AC16275DF}" dt="2023-10-30T11:33:37.991" v="1" actId="20578"/>
      <pc:docMkLst>
        <pc:docMk/>
      </pc:docMkLst>
      <pc:sldChg chg="modSp">
        <pc:chgData name="Jesse Hood [Student-CTA]" userId="b118415f-74dd-4bc6-a9a9-9c2976d8f30a" providerId="ADAL" clId="{2D19AC6D-44FA-4FC3-8877-358AC16275DF}" dt="2023-10-30T11:33:37.991" v="1" actId="20578"/>
        <pc:sldMkLst>
          <pc:docMk/>
          <pc:sldMk cId="2396905949" sldId="257"/>
        </pc:sldMkLst>
        <pc:spChg chg="mod">
          <ac:chgData name="Jesse Hood [Student-CTA]" userId="b118415f-74dd-4bc6-a9a9-9c2976d8f30a" providerId="ADAL" clId="{2D19AC6D-44FA-4FC3-8877-358AC16275DF}" dt="2023-10-30T11:33:37.991" v="1" actId="20578"/>
          <ac:spMkLst>
            <pc:docMk/>
            <pc:sldMk cId="2396905949" sldId="257"/>
            <ac:spMk id="3" creationId="{94FCAD7E-DF35-74C5-3E14-B0DACC8341C9}"/>
          </ac:spMkLst>
        </pc:spChg>
      </pc:sldChg>
    </pc:docChg>
  </pc:docChgLst>
  <pc:docChgLst>
    <pc:chgData name="Jesse Hood [Student-CTA]" userId="b118415f-74dd-4bc6-a9a9-9c2976d8f30a" providerId="ADAL" clId="{55341F6E-25DC-4854-97C4-7B3E9EABDF77}"/>
    <pc:docChg chg="undo custSel modSld">
      <pc:chgData name="Jesse Hood [Student-CTA]" userId="b118415f-74dd-4bc6-a9a9-9c2976d8f30a" providerId="ADAL" clId="{55341F6E-25DC-4854-97C4-7B3E9EABDF77}" dt="2023-11-04T12:57:47.169" v="93" actId="20577"/>
      <pc:docMkLst>
        <pc:docMk/>
      </pc:docMkLst>
      <pc:sldChg chg="modSp mod">
        <pc:chgData name="Jesse Hood [Student-CTA]" userId="b118415f-74dd-4bc6-a9a9-9c2976d8f30a" providerId="ADAL" clId="{55341F6E-25DC-4854-97C4-7B3E9EABDF77}" dt="2023-11-04T12:57:47.169" v="93" actId="20577"/>
        <pc:sldMkLst>
          <pc:docMk/>
          <pc:sldMk cId="3782514612" sldId="258"/>
        </pc:sldMkLst>
        <pc:spChg chg="mod">
          <ac:chgData name="Jesse Hood [Student-CTA]" userId="b118415f-74dd-4bc6-a9a9-9c2976d8f30a" providerId="ADAL" clId="{55341F6E-25DC-4854-97C4-7B3E9EABDF77}" dt="2023-11-04T12:57:47.169" v="93" actId="20577"/>
          <ac:spMkLst>
            <pc:docMk/>
            <pc:sldMk cId="3782514612" sldId="258"/>
            <ac:spMk id="3" creationId="{254FB9B1-0A21-477D-AC6E-2E9E294173D6}"/>
          </ac:spMkLst>
        </pc:spChg>
      </pc:sldChg>
    </pc:docChg>
  </pc:docChgLst>
  <pc:docChgLst>
    <pc:chgData name="Jesse Hood [Student-CTA]" userId="b118415f-74dd-4bc6-a9a9-9c2976d8f30a" providerId="ADAL" clId="{C4D916A3-061D-45B7-AAE6-4FD39200F90C}"/>
    <pc:docChg chg="modSld">
      <pc:chgData name="Jesse Hood [Student-CTA]" userId="b118415f-74dd-4bc6-a9a9-9c2976d8f30a" providerId="ADAL" clId="{C4D916A3-061D-45B7-AAE6-4FD39200F90C}" dt="2023-10-24T14:04:58.310" v="4" actId="20577"/>
      <pc:docMkLst>
        <pc:docMk/>
      </pc:docMkLst>
      <pc:sldChg chg="modSp mod">
        <pc:chgData name="Jesse Hood [Student-CTA]" userId="b118415f-74dd-4bc6-a9a9-9c2976d8f30a" providerId="ADAL" clId="{C4D916A3-061D-45B7-AAE6-4FD39200F90C}" dt="2023-10-24T14:04:58.310" v="4" actId="20577"/>
        <pc:sldMkLst>
          <pc:docMk/>
          <pc:sldMk cId="3958240887" sldId="256"/>
        </pc:sldMkLst>
        <pc:spChg chg="mod">
          <ac:chgData name="Jesse Hood [Student-CTA]" userId="b118415f-74dd-4bc6-a9a9-9c2976d8f30a" providerId="ADAL" clId="{C4D916A3-061D-45B7-AAE6-4FD39200F90C}" dt="2023-10-24T14:04:58.310" v="4" actId="20577"/>
          <ac:spMkLst>
            <pc:docMk/>
            <pc:sldMk cId="3958240887" sldId="256"/>
            <ac:spMk id="2" creationId="{5A905971-5191-4916-80D3-BD8AD1363960}"/>
          </ac:spMkLst>
        </pc:spChg>
      </pc:sldChg>
    </pc:docChg>
  </pc:docChgLst>
  <pc:docChgLst>
    <pc:chgData name="Jesse Hood [Student-CTA]" userId="b118415f-74dd-4bc6-a9a9-9c2976d8f30a" providerId="ADAL" clId="{E80AE527-E099-4385-A563-DAADFF9CC39A}"/>
    <pc:docChg chg="modSld modMainMaster">
      <pc:chgData name="Jesse Hood [Student-CTA]" userId="b118415f-74dd-4bc6-a9a9-9c2976d8f30a" providerId="ADAL" clId="{E80AE527-E099-4385-A563-DAADFF9CC39A}" dt="2023-10-20T13:53:25.143" v="14"/>
      <pc:docMkLst>
        <pc:docMk/>
      </pc:docMkLst>
      <pc:sldChg chg="setBg">
        <pc:chgData name="Jesse Hood [Student-CTA]" userId="b118415f-74dd-4bc6-a9a9-9c2976d8f30a" providerId="ADAL" clId="{E80AE527-E099-4385-A563-DAADFF9CC39A}" dt="2023-10-20T13:53:25.143" v="14"/>
        <pc:sldMkLst>
          <pc:docMk/>
          <pc:sldMk cId="3958240887" sldId="256"/>
        </pc:sldMkLst>
      </pc:sldChg>
      <pc:sldChg chg="setBg">
        <pc:chgData name="Jesse Hood [Student-CTA]" userId="b118415f-74dd-4bc6-a9a9-9c2976d8f30a" providerId="ADAL" clId="{E80AE527-E099-4385-A563-DAADFF9CC39A}" dt="2023-10-20T13:53:25.143" v="14"/>
        <pc:sldMkLst>
          <pc:docMk/>
          <pc:sldMk cId="2396905949" sldId="257"/>
        </pc:sldMkLst>
      </pc:sldChg>
      <pc:sldMasterChg chg="setBg modSldLayout">
        <pc:chgData name="Jesse Hood [Student-CTA]" userId="b118415f-74dd-4bc6-a9a9-9c2976d8f30a" providerId="ADAL" clId="{E80AE527-E099-4385-A563-DAADFF9CC39A}" dt="2023-10-20T13:53:25.143" v="14"/>
        <pc:sldMasterMkLst>
          <pc:docMk/>
          <pc:sldMasterMk cId="2084797805" sldId="2147483855"/>
        </pc:sldMasterMkLst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2594657449" sldId="2147483844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2639737747" sldId="2147483845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1431505383" sldId="2147483846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2527934263" sldId="2147483847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3128697963" sldId="2147483848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2637072341" sldId="2147483849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3785853020" sldId="2147483850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2587319641" sldId="2147483851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881555840" sldId="2147483852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971001919" sldId="2147483853"/>
          </pc:sldLayoutMkLst>
        </pc:sldLayoutChg>
        <pc:sldLayoutChg chg="setBg">
          <pc:chgData name="Jesse Hood [Student-CTA]" userId="b118415f-74dd-4bc6-a9a9-9c2976d8f30a" providerId="ADAL" clId="{E80AE527-E099-4385-A563-DAADFF9CC39A}" dt="2023-10-20T13:53:25.143" v="14"/>
          <pc:sldLayoutMkLst>
            <pc:docMk/>
            <pc:sldMasterMk cId="2084797805" sldId="2147483855"/>
            <pc:sldLayoutMk cId="3143448290" sldId="2147483854"/>
          </pc:sldLayoutMkLst>
        </pc:sldLayoutChg>
      </pc:sldMasterChg>
    </pc:docChg>
  </pc:docChgLst>
  <pc:docChgLst>
    <pc:chgData name="Jesse Hood [Student-CTA]" userId="b118415f-74dd-4bc6-a9a9-9c2976d8f30a" providerId="ADAL" clId="{EB8C2655-C5A5-483A-9079-DA77147617DD}"/>
    <pc:docChg chg="modSld">
      <pc:chgData name="Jesse Hood [Student-CTA]" userId="b118415f-74dd-4bc6-a9a9-9c2976d8f30a" providerId="ADAL" clId="{EB8C2655-C5A5-483A-9079-DA77147617DD}" dt="2023-11-04T17:05:26.320" v="58" actId="20577"/>
      <pc:docMkLst>
        <pc:docMk/>
      </pc:docMkLst>
      <pc:sldChg chg="addSp modSp mod modAnim">
        <pc:chgData name="Jesse Hood [Student-CTA]" userId="b118415f-74dd-4bc6-a9a9-9c2976d8f30a" providerId="ADAL" clId="{EB8C2655-C5A5-483A-9079-DA77147617DD}" dt="2023-11-04T16:57:20.284" v="1" actId="1076"/>
        <pc:sldMkLst>
          <pc:docMk/>
          <pc:sldMk cId="2396905949" sldId="257"/>
        </pc:sldMkLst>
        <pc:picChg chg="add mod">
          <ac:chgData name="Jesse Hood [Student-CTA]" userId="b118415f-74dd-4bc6-a9a9-9c2976d8f30a" providerId="ADAL" clId="{EB8C2655-C5A5-483A-9079-DA77147617DD}" dt="2023-11-04T16:57:20.284" v="1" actId="1076"/>
          <ac:picMkLst>
            <pc:docMk/>
            <pc:sldMk cId="2396905949" sldId="257"/>
            <ac:picMk id="4" creationId="{4D76AEFB-9FB6-4CB1-B51F-A1B43B0BA29B}"/>
          </ac:picMkLst>
        </pc:picChg>
      </pc:sldChg>
      <pc:sldChg chg="addSp modSp mod modAnim">
        <pc:chgData name="Jesse Hood [Student-CTA]" userId="b118415f-74dd-4bc6-a9a9-9c2976d8f30a" providerId="ADAL" clId="{EB8C2655-C5A5-483A-9079-DA77147617DD}" dt="2023-11-04T17:00:55.796" v="4" actId="1076"/>
        <pc:sldMkLst>
          <pc:docMk/>
          <pc:sldMk cId="3782514612" sldId="258"/>
        </pc:sldMkLst>
        <pc:picChg chg="add mod">
          <ac:chgData name="Jesse Hood [Student-CTA]" userId="b118415f-74dd-4bc6-a9a9-9c2976d8f30a" providerId="ADAL" clId="{EB8C2655-C5A5-483A-9079-DA77147617DD}" dt="2023-11-04T17:00:55.796" v="4" actId="1076"/>
          <ac:picMkLst>
            <pc:docMk/>
            <pc:sldMk cId="3782514612" sldId="258"/>
            <ac:picMk id="4" creationId="{AFA51DF2-5680-4F10-9254-E8269691C639}"/>
          </ac:picMkLst>
        </pc:picChg>
      </pc:sldChg>
      <pc:sldChg chg="addSp modSp mod modAnim">
        <pc:chgData name="Jesse Hood [Student-CTA]" userId="b118415f-74dd-4bc6-a9a9-9c2976d8f30a" providerId="ADAL" clId="{EB8C2655-C5A5-483A-9079-DA77147617DD}" dt="2023-11-04T17:05:26.320" v="58" actId="20577"/>
        <pc:sldMkLst>
          <pc:docMk/>
          <pc:sldMk cId="2867741530" sldId="259"/>
        </pc:sldMkLst>
        <pc:spChg chg="mod">
          <ac:chgData name="Jesse Hood [Student-CTA]" userId="b118415f-74dd-4bc6-a9a9-9c2976d8f30a" providerId="ADAL" clId="{EB8C2655-C5A5-483A-9079-DA77147617DD}" dt="2023-11-04T17:05:26.320" v="58" actId="20577"/>
          <ac:spMkLst>
            <pc:docMk/>
            <pc:sldMk cId="2867741530" sldId="259"/>
            <ac:spMk id="3" creationId="{9454F568-88C4-432E-A50D-0BA0E6D3834A}"/>
          </ac:spMkLst>
        </pc:spChg>
        <pc:picChg chg="add mod">
          <ac:chgData name="Jesse Hood [Student-CTA]" userId="b118415f-74dd-4bc6-a9a9-9c2976d8f30a" providerId="ADAL" clId="{EB8C2655-C5A5-483A-9079-DA77147617DD}" dt="2023-11-04T17:03:16.642" v="6" actId="1076"/>
          <ac:picMkLst>
            <pc:docMk/>
            <pc:sldMk cId="2867741530" sldId="259"/>
            <ac:picMk id="4" creationId="{002A4BAA-225B-4AFC-8F48-818890DFFED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D99BE-734F-4F1B-BD3C-52C2391C099D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9265F-05DE-4E13-B419-24E47CB0FF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61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9265F-05DE-4E13-B419-24E47CB0FF4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0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85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19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55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0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44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9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5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3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0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3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7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11/6/2023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79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48" r:id="rId6"/>
    <p:sldLayoutId id="2147483844" r:id="rId7"/>
    <p:sldLayoutId id="2147483845" r:id="rId8"/>
    <p:sldLayoutId id="2147483846" r:id="rId9"/>
    <p:sldLayoutId id="2147483847" r:id="rId10"/>
    <p:sldLayoutId id="214748384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lex.com/sneakers/a/cmplxjoshua-espinoza/a-look-at-why-we-wear-different-sizes-in-different-shoes" TargetMode="External"/><Relationship Id="rId2" Type="http://schemas.openxmlformats.org/officeDocument/2006/relationships/hyperlink" Target="https://doi.org/10.1186/s13047-018-0284-z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tatista.com/statistics/1126227/consumer-attitudes-pursuing-special-offers-and-promotions-in-the-uk/" TargetMode="External"/><Relationship Id="rId4" Type="http://schemas.openxmlformats.org/officeDocument/2006/relationships/hyperlink" Target="https://www.statista.com/statistics/286096/clothes-and-sports-goods-online-purchasing-in-great-britain-by-demographi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476C6A-07F3-0580-DD02-98BD6053C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5000"/>
          <a:stretch/>
        </p:blipFill>
        <p:spPr>
          <a:xfrm>
            <a:off x="20" y="10"/>
            <a:ext cx="12191979" cy="685799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05971-5191-4916-80D3-BD8AD1363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3404558"/>
            <a:ext cx="7355457" cy="1560167"/>
          </a:xfrm>
        </p:spPr>
        <p:txBody>
          <a:bodyPr>
            <a:normAutofit/>
          </a:bodyPr>
          <a:lstStyle/>
          <a:p>
            <a:r>
              <a:rPr lang="en-GB" cap="none" dirty="0"/>
              <a:t>SHOE</a:t>
            </a:r>
            <a:r>
              <a:rPr lang="en-GB" dirty="0"/>
              <a:t> </a:t>
            </a:r>
            <a:r>
              <a:rPr lang="en-GB" cap="none" dirty="0"/>
              <a:t>HUNT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A144C-EF91-4826-AB00-6DC709B5D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5610250"/>
            <a:ext cx="7172325" cy="756045"/>
          </a:xfrm>
        </p:spPr>
        <p:txBody>
          <a:bodyPr>
            <a:normAutofit/>
          </a:bodyPr>
          <a:lstStyle/>
          <a:p>
            <a:r>
              <a:rPr lang="en-GB" dirty="0"/>
              <a:t>Shoe identifier app pitch – Jesse Hood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24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49EF8-F325-F0E9-A528-79C7C225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PITCH 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CAD7E-DF35-74C5-3E14-B0DACC834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Trade Gothic Next" panose="020B0503040303020004" pitchFamily="34" charset="0"/>
              </a:rPr>
              <a:t>If you want:</a:t>
            </a:r>
          </a:p>
          <a:p>
            <a:r>
              <a:rPr lang="en-GB" dirty="0">
                <a:latin typeface="Trade Gothic Next" panose="020B0503040303020004" pitchFamily="34" charset="0"/>
              </a:rPr>
              <a:t>Shoes spotted in public for the best price</a:t>
            </a:r>
          </a:p>
          <a:p>
            <a:r>
              <a:rPr lang="en-GB" dirty="0">
                <a:latin typeface="Trade Gothic Next" panose="020B0503040303020004" pitchFamily="34" charset="0"/>
              </a:rPr>
              <a:t>A perfect fit with every purchase</a:t>
            </a:r>
          </a:p>
          <a:p>
            <a:r>
              <a:rPr lang="en-GB" dirty="0">
                <a:latin typeface="Trade Gothic Next" panose="020B0503040303020004" pitchFamily="34" charset="0"/>
              </a:rPr>
              <a:t>Early access to the latest big brand shoes</a:t>
            </a:r>
          </a:p>
          <a:p>
            <a:r>
              <a:rPr lang="en-GB" dirty="0">
                <a:latin typeface="Trade Gothic Next" panose="020B0503040303020004" pitchFamily="34" charset="0"/>
              </a:rPr>
              <a:t>Quick, easy collection/delivery</a:t>
            </a:r>
          </a:p>
          <a:p>
            <a:pPr marL="0" indent="0">
              <a:buNone/>
            </a:pPr>
            <a:r>
              <a:rPr lang="en-GB" dirty="0">
                <a:latin typeface="Trade Gothic Next" panose="020B0503040303020004" pitchFamily="34" charset="0"/>
              </a:rPr>
              <a:t>You’ll love </a:t>
            </a:r>
            <a:r>
              <a:rPr lang="en-GB" b="1" dirty="0">
                <a:latin typeface="Trade Gothic Next" panose="020B0503040303020004" pitchFamily="34" charset="0"/>
              </a:rPr>
              <a:t>Shoe Hunt</a:t>
            </a:r>
            <a:r>
              <a:rPr lang="en-GB" dirty="0">
                <a:latin typeface="Trade Gothic Next" panose="020B0503040303020004" pitchFamily="34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C05A9-7458-5AF6-4CE1-723079346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9885" y="1331119"/>
            <a:ext cx="2293776" cy="2293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BC119E-8144-C19A-3C45-82541A787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3661" y="1331119"/>
            <a:ext cx="2293776" cy="2293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7A387-2079-2DDA-F5DC-7D7AAE5B5E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7711" y="3624895"/>
            <a:ext cx="3331900" cy="2205718"/>
          </a:xfrm>
          <a:prstGeom prst="rect">
            <a:avLst/>
          </a:prstGeom>
        </p:spPr>
      </p:pic>
      <p:pic>
        <p:nvPicPr>
          <p:cNvPr id="4" name="Pitch recording 1">
            <a:hlinkClick r:id="" action="ppaction://media"/>
            <a:extLst>
              <a:ext uri="{FF2B5EF4-FFF2-40B4-BE49-F238E27FC236}">
                <a16:creationId xmlns:a16="http://schemas.microsoft.com/office/drawing/2014/main" id="{4D76AEFB-9FB6-4CB1-B51F-A1B43B0BA2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60559" y="13688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0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5991-8C46-4938-8E18-4EDBD678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Shoe Hunt?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B9B1-0A21-477D-AC6E-2E9E2941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rade Gothic Next" panose="020B0503040303020004" pitchFamily="34" charset="0"/>
              </a:rPr>
              <a:t>Different requirements, material choices for different shoe types (</a:t>
            </a:r>
            <a:r>
              <a:rPr lang="en-GB" dirty="0" err="1">
                <a:latin typeface="Trade Gothic Next" panose="020B0503040303020004" pitchFamily="34" charset="0"/>
              </a:rPr>
              <a:t>Highsnobiety</a:t>
            </a:r>
            <a:r>
              <a:rPr lang="en-GB" dirty="0">
                <a:latin typeface="Trade Gothic Next" panose="020B0503040303020004" pitchFamily="34" charset="0"/>
              </a:rPr>
              <a:t>, 2018) causes sizing imbalance</a:t>
            </a:r>
          </a:p>
          <a:p>
            <a:r>
              <a:rPr lang="en-GB" dirty="0">
                <a:latin typeface="Trade Gothic Next" panose="020B0503040303020004" pitchFamily="34" charset="0"/>
              </a:rPr>
              <a:t>Approx. 64% of people wear shoes too narrow (</a:t>
            </a:r>
            <a:r>
              <a:rPr lang="en-GB" dirty="0" err="1">
                <a:latin typeface="Trade Gothic Next" panose="020B0503040303020004" pitchFamily="34" charset="0"/>
              </a:rPr>
              <a:t>Buldt</a:t>
            </a:r>
            <a:r>
              <a:rPr lang="en-GB" dirty="0">
                <a:latin typeface="Trade Gothic Next" panose="020B0503040303020004" pitchFamily="34" charset="0"/>
              </a:rPr>
              <a:t>, A.K. &amp; </a:t>
            </a:r>
            <a:r>
              <a:rPr lang="en-GB" dirty="0" err="1">
                <a:latin typeface="Trade Gothic Next" panose="020B0503040303020004" pitchFamily="34" charset="0"/>
              </a:rPr>
              <a:t>Menz</a:t>
            </a:r>
            <a:r>
              <a:rPr lang="en-GB" dirty="0">
                <a:latin typeface="Trade Gothic Next" panose="020B0503040303020004" pitchFamily="34" charset="0"/>
              </a:rPr>
              <a:t>, 2018)</a:t>
            </a:r>
          </a:p>
          <a:p>
            <a:r>
              <a:rPr lang="en-GB" dirty="0">
                <a:latin typeface="Trade Gothic Next" panose="020B0503040303020004" pitchFamily="34" charset="0"/>
              </a:rPr>
              <a:t>69% of people 16-24 buy clothes, shoes, accessories online (Statista, 2022)</a:t>
            </a:r>
          </a:p>
          <a:p>
            <a:r>
              <a:rPr lang="en-GB" dirty="0">
                <a:latin typeface="Trade Gothic Next" panose="020B0503040303020004" pitchFamily="34" charset="0"/>
              </a:rPr>
              <a:t>76% of people “</a:t>
            </a:r>
            <a:r>
              <a:rPr lang="en-GB" sz="600" dirty="0">
                <a:latin typeface="Trade Gothic Next" panose="020B0503040303020004" pitchFamily="34" charset="0"/>
              </a:rPr>
              <a:t> </a:t>
            </a:r>
            <a:r>
              <a:rPr lang="en-GB" dirty="0">
                <a:latin typeface="Trade Gothic Next" panose="020B0503040303020004" pitchFamily="34" charset="0"/>
              </a:rPr>
              <a:t>look out for” offers &amp; promotions when shopping (Statista, 2021)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tch recording 2">
            <a:hlinkClick r:id="" action="ppaction://media"/>
            <a:extLst>
              <a:ext uri="{FF2B5EF4-FFF2-40B4-BE49-F238E27FC236}">
                <a16:creationId xmlns:a16="http://schemas.microsoft.com/office/drawing/2014/main" id="{AFA51DF2-5680-4F10-9254-E8269691C6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66082" y="13311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1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A8FAC-19C2-4367-8206-22DD2972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will </a:t>
            </a:r>
            <a:r>
              <a:rPr lang="en-GB"/>
              <a:t>it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4F568-88C4-432E-A50D-0BA0E6D3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rade Gothic Next" panose="020B0503040303020004" pitchFamily="34" charset="0"/>
              </a:rPr>
              <a:t>Shoe Snaps – AI-powered visual search that finds shoes at different stores/prices</a:t>
            </a:r>
          </a:p>
          <a:p>
            <a:r>
              <a:rPr lang="en-GB" dirty="0">
                <a:latin typeface="Trade Gothic Next" panose="020B0503040303020004" pitchFamily="34" charset="0"/>
              </a:rPr>
              <a:t>Size Profile – custom profiles to find perfect casual, training shoes etc.</a:t>
            </a:r>
          </a:p>
          <a:p>
            <a:r>
              <a:rPr lang="en-GB" dirty="0">
                <a:latin typeface="Trade Gothic Next" panose="020B0503040303020004" pitchFamily="34" charset="0"/>
              </a:rPr>
              <a:t>Fresh Deals – special offer and promo codes exclusive to Shoe Hunt</a:t>
            </a:r>
          </a:p>
          <a:p>
            <a:r>
              <a:rPr lang="en-GB" dirty="0">
                <a:latin typeface="Trade Gothic Next" panose="020B0503040303020004" pitchFamily="34" charset="0"/>
              </a:rPr>
              <a:t>On Trend –“big brand” release updates, style guides, celeb picks and other news</a:t>
            </a:r>
          </a:p>
          <a:p>
            <a:r>
              <a:rPr lang="en-GB" dirty="0">
                <a:latin typeface="Trade Gothic Next" panose="020B0503040303020004" pitchFamily="34" charset="0"/>
              </a:rPr>
              <a:t>Journey Tracker – track recent purchases, including deliveries, pre-orders and collections</a:t>
            </a:r>
          </a:p>
          <a:p>
            <a:r>
              <a:rPr lang="en-GB" dirty="0">
                <a:latin typeface="Trade Gothic Next" panose="020B0503040303020004" pitchFamily="34" charset="0"/>
              </a:rPr>
              <a:t>Customer Reviews – read and submit verified reviews</a:t>
            </a:r>
          </a:p>
          <a:p>
            <a:endParaRPr lang="en-GB" dirty="0">
              <a:latin typeface="Trade Gothic Next" panose="020B0503040303020004" pitchFamily="34" charset="0"/>
            </a:endParaRPr>
          </a:p>
        </p:txBody>
      </p:sp>
      <p:pic>
        <p:nvPicPr>
          <p:cNvPr id="4" name="Pitch recording 3">
            <a:hlinkClick r:id="" action="ppaction://media"/>
            <a:extLst>
              <a:ext uri="{FF2B5EF4-FFF2-40B4-BE49-F238E27FC236}">
                <a16:creationId xmlns:a16="http://schemas.microsoft.com/office/drawing/2014/main" id="{002A4BAA-225B-4AFC-8F48-818890DFFE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27720" y="13311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4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6934-B29B-4210-A504-5424649DF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59C7E-3E56-4FA8-9105-483C29EB7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Recording 4">
            <a:hlinkClick r:id="" action="ppaction://media"/>
            <a:extLst>
              <a:ext uri="{FF2B5EF4-FFF2-40B4-BE49-F238E27FC236}">
                <a16:creationId xmlns:a16="http://schemas.microsoft.com/office/drawing/2014/main" id="{2BF3CB8B-33D8-4C53-85BF-8CD64E319597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18845" y="87666"/>
            <a:ext cx="770290" cy="770290"/>
          </a:xfrm>
        </p:spPr>
      </p:pic>
    </p:spTree>
    <p:extLst>
      <p:ext uri="{BB962C8B-B14F-4D97-AF65-F5344CB8AC3E}">
        <p14:creationId xmlns:p14="http://schemas.microsoft.com/office/powerpoint/2010/main" val="356763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5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969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8663-5405-4E7C-887D-C735C8268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Monetisation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3367C-D9B2-4DCF-B462-B0A66348F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rade Gothic Next" panose="020B0503040303020004" pitchFamily="34" charset="0"/>
              </a:rPr>
              <a:t>Native ads promoting external offers (e.g. 20% off at adidas)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Trade Gothic Next" panose="020B0503040303020004" pitchFamily="34" charset="0"/>
              </a:rPr>
              <a:t> Less intrusive compared to other ads – mimic app interface</a:t>
            </a:r>
          </a:p>
          <a:p>
            <a:r>
              <a:rPr lang="en-GB" dirty="0">
                <a:latin typeface="Trade Gothic Next" panose="020B0503040303020004" pitchFamily="34" charset="0"/>
              </a:rPr>
              <a:t>Affiliate partnerships (e.g. Shoe Hunt x JD Sports)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Trade Gothic Next" panose="020B0503040303020004" pitchFamily="34" charset="0"/>
              </a:rPr>
              <a:t> More control over promotion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Trade Gothic Next" panose="020B0503040303020004" pitchFamily="34" charset="0"/>
              </a:rPr>
              <a:t> Profit guaranteed every time offer used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Trade Gothic Next" panose="020B0503040303020004" pitchFamily="34" charset="0"/>
              </a:rPr>
              <a:t> Need to sell yourself to ideal partners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GB" dirty="0"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16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40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blue and purple swirl&#10;&#10;Description automatically generated">
            <a:extLst>
              <a:ext uri="{FF2B5EF4-FFF2-40B4-BE49-F238E27FC236}">
                <a16:creationId xmlns:a16="http://schemas.microsoft.com/office/drawing/2014/main" id="{A5896A23-09CB-66EB-C32F-092C30798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8163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56" name="Rectangle 42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05971-5191-4916-80D3-BD8AD1363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3404558"/>
            <a:ext cx="7355457" cy="1560167"/>
          </a:xfrm>
        </p:spPr>
        <p:txBody>
          <a:bodyPr>
            <a:normAutofit/>
          </a:bodyPr>
          <a:lstStyle/>
          <a:p>
            <a:r>
              <a:rPr lang="en-GB" cap="none"/>
              <a:t>THANK YOU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A144C-EF91-4826-AB00-6DC709B5D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5610250"/>
            <a:ext cx="7172325" cy="756045"/>
          </a:xfrm>
        </p:spPr>
        <p:txBody>
          <a:bodyPr>
            <a:normAutofit/>
          </a:bodyPr>
          <a:lstStyle/>
          <a:p>
            <a:r>
              <a:rPr lang="en-GB"/>
              <a:t>Any questions?</a:t>
            </a:r>
          </a:p>
        </p:txBody>
      </p:sp>
      <p:cxnSp>
        <p:nvCxnSpPr>
          <p:cNvPr id="57" name="Straight Connector 44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14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5C19-3AEF-4410-B38B-6B3A80AF3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68479"/>
            <a:ext cx="10475777" cy="1147762"/>
          </a:xfrm>
        </p:spPr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1620B-D1BD-450F-8FC6-229B08988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474" y="1216241"/>
            <a:ext cx="11330866" cy="564175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Buldt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, A.K. &amp; </a:t>
            </a:r>
            <a:r>
              <a:rPr lang="en-GB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Menz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, H.B. (2018) 'Incorrectly fitted footwear, foot pain and foot disorders: a systematic search and narrative review of the literature,' 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</a:rPr>
              <a:t>Journal of Foot and Ankle Research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, 11(1). [Accessed 31 October 2023]. Available from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https://doi.org/10.1186/s13047-018-0284-z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Espinoza, J. (2023). </a:t>
            </a:r>
            <a:r>
              <a:rPr lang="en-GB" sz="1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look at why sneaker sizes are inconsistent among different brands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[Accessed 31 October 2023]. Available from 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https://www.complex.com/sneakers/a/cmplxjoshua-espinoza/a-look-at-why-we-wear-different-sizes-in-different-shoes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Great Britain apparel e-purchases by demographic 2020 | Statista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(2022). 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[Accessed 31 October 2023]. Available from 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https://www.statista.com/statistics/286096/clothes-and-sports-goods-online-purchasing-in-great-britain-by-demographic/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Statista (2021) </a:t>
            </a:r>
            <a:r>
              <a:rPr lang="en-GB" sz="1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Consumer attitudes towards pursuing special offers and promotions in the UK 2020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[Accessed 31 October 2023]. Available from  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https://www.statista.com/statistics/1126227/consumer-attitudes-pursuing-special-offers-and-promotions-in-the-uk/</a:t>
            </a:r>
            <a:r>
              <a:rPr lang="en-GB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01738257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Custom 7">
      <a:dk1>
        <a:sysClr val="windowText" lastClr="000000"/>
      </a:dk1>
      <a:lt1>
        <a:sysClr val="window" lastClr="FFFFFF"/>
      </a:lt1>
      <a:dk2>
        <a:srgbClr val="0A2E36"/>
      </a:dk2>
      <a:lt2>
        <a:srgbClr val="E7E6E6"/>
      </a:lt2>
      <a:accent1>
        <a:srgbClr val="188659"/>
      </a:accent1>
      <a:accent2>
        <a:srgbClr val="A3A300"/>
      </a:accent2>
      <a:accent3>
        <a:srgbClr val="00ADA8"/>
      </a:accent3>
      <a:accent4>
        <a:srgbClr val="EA0440"/>
      </a:accent4>
      <a:accent5>
        <a:srgbClr val="92278F"/>
      </a:accent5>
      <a:accent6>
        <a:srgbClr val="E15BC1"/>
      </a:accent6>
      <a:hlink>
        <a:srgbClr val="188659"/>
      </a:hlink>
      <a:folHlink>
        <a:srgbClr val="EA0440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453</TotalTime>
  <Words>456</Words>
  <Application>Microsoft Office PowerPoint</Application>
  <PresentationFormat>Widescreen</PresentationFormat>
  <Paragraphs>36</Paragraphs>
  <Slides>8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Courier New</vt:lpstr>
      <vt:lpstr>Times New Roman</vt:lpstr>
      <vt:lpstr>Trade Gothic Next</vt:lpstr>
      <vt:lpstr>Trade Gothic Next Cond</vt:lpstr>
      <vt:lpstr>Trade Gothic Next Light</vt:lpstr>
      <vt:lpstr>AfterglowVTI</vt:lpstr>
      <vt:lpstr>SHOE HUNT</vt:lpstr>
      <vt:lpstr>PITCH INTRO</vt:lpstr>
      <vt:lpstr>Why Shoe Hunt?</vt:lpstr>
      <vt:lpstr>How will it help?</vt:lpstr>
      <vt:lpstr>PowerPoint Presentation</vt:lpstr>
      <vt:lpstr>Monetisation means</vt:lpstr>
      <vt:lpstr>THANK YOU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Shoe scan</dc:title>
  <dc:creator>Hood, Jesse [Student-CTA]</dc:creator>
  <cp:lastModifiedBy>Jesse Hood [Student-CTA]</cp:lastModifiedBy>
  <cp:revision>3</cp:revision>
  <dcterms:created xsi:type="dcterms:W3CDTF">2023-10-19T15:50:01Z</dcterms:created>
  <dcterms:modified xsi:type="dcterms:W3CDTF">2023-11-06T12:12:58Z</dcterms:modified>
</cp:coreProperties>
</file>